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4" r:id="rId3"/>
    <p:sldId id="258" r:id="rId4"/>
    <p:sldId id="261" r:id="rId5"/>
    <p:sldId id="262" r:id="rId6"/>
    <p:sldId id="263" r:id="rId7"/>
    <p:sldId id="281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82" r:id="rId16"/>
    <p:sldId id="270" r:id="rId17"/>
    <p:sldId id="259" r:id="rId18"/>
    <p:sldId id="260" r:id="rId19"/>
    <p:sldId id="276" r:id="rId20"/>
    <p:sldId id="274" r:id="rId21"/>
    <p:sldId id="275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7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036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13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40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559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00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5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6489576"/>
            <a:ext cx="12192000" cy="36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67179" y="6533966"/>
            <a:ext cx="2743200" cy="30016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altLang="ko-KR" dirty="0" smtClean="0"/>
              <a:t>2021-08-20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533966"/>
            <a:ext cx="4114800" cy="30016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공통 </a:t>
            </a:r>
            <a:r>
              <a:rPr lang="en-US" altLang="ko-KR" dirty="0" smtClean="0"/>
              <a:t>PJT] </a:t>
            </a:r>
            <a:r>
              <a:rPr lang="ko-KR" altLang="en-US" dirty="0" smtClean="0"/>
              <a:t>웹 및 </a:t>
            </a:r>
            <a:r>
              <a:rPr lang="en-US" altLang="ko-KR" dirty="0" err="1" smtClean="0"/>
              <a:t>WebRTC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533966"/>
            <a:ext cx="2743200" cy="30016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52FD052-5E14-4DED-B7E5-D05CCB9FF3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79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9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93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18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39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9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35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2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6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1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8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4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4A2BC-608A-48F2-B6B1-3F9AF35E5FA4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31FE1-1AE7-4FCF-92B1-4F76A5CE9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2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2021-08-20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[</a:t>
            </a:r>
            <a:r>
              <a:rPr lang="ko-KR" altLang="en-US" smtClean="0"/>
              <a:t>공통 </a:t>
            </a:r>
            <a:r>
              <a:rPr lang="en-US" altLang="ko-KR" smtClean="0"/>
              <a:t>PJT] </a:t>
            </a:r>
            <a:r>
              <a:rPr lang="ko-KR" altLang="en-US" smtClean="0"/>
              <a:t>웹 및 </a:t>
            </a:r>
            <a:r>
              <a:rPr lang="en-US" altLang="ko-KR" smtClean="0"/>
              <a:t>WebRTC </a:t>
            </a:r>
            <a:r>
              <a:rPr lang="ko-KR" altLang="en-US" smtClean="0"/>
              <a:t>기술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D052-5E14-4DED-B7E5-D05CCB9FF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447261" y="471346"/>
            <a:ext cx="11272885" cy="5911869"/>
          </a:xfrm>
          <a:prstGeom prst="roundRect">
            <a:avLst>
              <a:gd name="adj" fmla="val 19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65423" y="2478935"/>
            <a:ext cx="4378868" cy="1977363"/>
            <a:chOff x="1183342" y="2652590"/>
            <a:chExt cx="4378868" cy="1603088"/>
          </a:xfrm>
        </p:grpSpPr>
        <p:grpSp>
          <p:nvGrpSpPr>
            <p:cNvPr id="3" name="그룹 2"/>
            <p:cNvGrpSpPr/>
            <p:nvPr/>
          </p:nvGrpSpPr>
          <p:grpSpPr>
            <a:xfrm>
              <a:off x="1183342" y="2652590"/>
              <a:ext cx="4310795" cy="1579641"/>
              <a:chOff x="1183342" y="2652590"/>
              <a:chExt cx="4310795" cy="157964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83342" y="2652590"/>
                <a:ext cx="1959191" cy="67370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모여라</a:t>
                </a:r>
                <a:endParaRPr kumimoji="0" lang="ko-KR" altLang="en-US" sz="4800" b="0" i="0" u="none" strike="noStrike" kern="1200" cap="none" spc="0" normalizeH="0" baseline="0" noProof="0" dirty="0">
                  <a:ln w="28575"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83342" y="3333957"/>
                <a:ext cx="4310795" cy="89827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MOYEORA</a:t>
                </a:r>
                <a:endParaRPr kumimoji="0" lang="ko-KR" altLang="en-US" sz="6600" b="0" i="0" u="none" strike="noStrike" kern="1200" cap="none" spc="0" normalizeH="0" baseline="0" noProof="0" dirty="0">
                  <a:ln w="28575"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221775" y="2676037"/>
              <a:ext cx="4310795" cy="1579641"/>
              <a:chOff x="1183342" y="2652590"/>
              <a:chExt cx="4310795" cy="157964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183342" y="2652590"/>
                <a:ext cx="1959191" cy="67370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srgbClr val="FF1E56"/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모여라</a:t>
                </a:r>
                <a:endParaRPr kumimoji="0" lang="ko-KR" altLang="en-US" sz="4800" b="0" i="0" u="none" strike="noStrike" kern="1200" cap="none" spc="0" normalizeH="0" baseline="0" noProof="0" dirty="0">
                  <a:ln w="28575">
                    <a:noFill/>
                  </a:ln>
                  <a:solidFill>
                    <a:srgbClr val="FF1E56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83342" y="3333957"/>
                <a:ext cx="4310795" cy="89827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srgbClr val="FF1E56"/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MOYEORA</a:t>
                </a:r>
                <a:endParaRPr kumimoji="0" lang="ko-KR" altLang="en-US" sz="6600" b="0" i="0" u="none" strike="noStrike" kern="1200" cap="none" spc="0" normalizeH="0" baseline="0" noProof="0" dirty="0">
                  <a:ln w="28575">
                    <a:noFill/>
                  </a:ln>
                  <a:solidFill>
                    <a:srgbClr val="FF1E56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251415" y="2658455"/>
              <a:ext cx="4310795" cy="1579642"/>
              <a:chOff x="1183342" y="2652590"/>
              <a:chExt cx="4310795" cy="15796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183342" y="2652590"/>
                <a:ext cx="1959191" cy="67370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srgbClr val="04009A"/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모여라</a:t>
                </a:r>
                <a:endParaRPr kumimoji="0" lang="ko-KR" altLang="en-US" sz="4800" b="0" i="0" u="none" strike="noStrike" kern="1200" cap="none" spc="0" normalizeH="0" baseline="0" noProof="0" dirty="0">
                  <a:ln w="28575">
                    <a:noFill/>
                  </a:ln>
                  <a:solidFill>
                    <a:srgbClr val="04009A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83342" y="3333958"/>
                <a:ext cx="4310795" cy="89827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0" i="0" u="none" strike="noStrike" kern="1200" cap="none" spc="0" normalizeH="0" baseline="0" noProof="0" dirty="0" smtClean="0">
                    <a:ln w="28575">
                      <a:noFill/>
                    </a:ln>
                    <a:solidFill>
                      <a:srgbClr val="04009A"/>
                    </a:solidFill>
                    <a:effectLst/>
                    <a:uLnTx/>
                    <a:uFillTx/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rPr>
                  <a:t>MOYEORA</a:t>
                </a:r>
                <a:endParaRPr kumimoji="0" lang="ko-KR" altLang="en-US" sz="6600" b="0" i="0" u="none" strike="noStrike" kern="1200" cap="none" spc="0" normalizeH="0" baseline="0" noProof="0" dirty="0">
                  <a:ln w="28575">
                    <a:noFill/>
                  </a:ln>
                  <a:solidFill>
                    <a:srgbClr val="04009A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4447684" y="866000"/>
            <a:ext cx="3016608" cy="337331"/>
            <a:chOff x="3642610" y="740843"/>
            <a:chExt cx="3016608" cy="337331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642610" y="740843"/>
              <a:ext cx="3016608" cy="33733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31992" y="771009"/>
              <a:ext cx="2437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서울 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3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반 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6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팀이 화면 공유 중 입니다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EDED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9627326" y="5725550"/>
            <a:ext cx="1734596" cy="43760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71509" y="575968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시연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시나리오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5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09" y="1357656"/>
            <a:ext cx="10043983" cy="54038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10" name="직사각형 9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468" y="471492"/>
              <a:ext cx="22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게시판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>
            <a:endCxn id="10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5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32" y="1500469"/>
            <a:ext cx="10473136" cy="488274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6" name="직사각형 5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5468" y="471492"/>
              <a:ext cx="2491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공지사항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endCxn id="6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3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7" y="1511230"/>
            <a:ext cx="7129273" cy="3367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038" y="3277404"/>
            <a:ext cx="7353978" cy="34793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78314" y="2176016"/>
            <a:ext cx="717292" cy="102438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43559" y="217601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앵커로 이동 구현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375" y="598119"/>
            <a:ext cx="2535764" cy="550416"/>
            <a:chOff x="265395" y="354114"/>
            <a:chExt cx="2535764" cy="550416"/>
          </a:xfrm>
        </p:grpSpPr>
        <p:sp>
          <p:nvSpPr>
            <p:cNvPr id="16" name="직사각형 15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9581" y="354114"/>
              <a:ext cx="2331578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5468" y="471492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프로필 페이지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9" name="직선 연결선 18"/>
          <p:cNvCxnSpPr>
            <a:endCxn id="16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0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5" y="1271894"/>
            <a:ext cx="10964910" cy="53509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89375" y="598119"/>
            <a:ext cx="2535764" cy="550416"/>
            <a:chOff x="265395" y="354114"/>
            <a:chExt cx="2535764" cy="550416"/>
          </a:xfrm>
        </p:grpSpPr>
        <p:sp>
          <p:nvSpPr>
            <p:cNvPr id="8" name="직사각형 7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9581" y="354114"/>
              <a:ext cx="2331578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468" y="471492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1" name="직선 연결선 10"/>
          <p:cNvCxnSpPr>
            <a:endCxn id="8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62504" y="1288589"/>
            <a:ext cx="849086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75006" y="1674172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 초대하기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89024" y="1288589"/>
            <a:ext cx="849086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54961" y="1288589"/>
            <a:ext cx="1033468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73602" y="1030074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상황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80578" y="1030073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90228" y="103019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직업 확인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11972" y="1288589"/>
            <a:ext cx="709021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214614" y="1288589"/>
            <a:ext cx="306827" cy="36457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137836" y="1009135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도움말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0092" y="6202398"/>
            <a:ext cx="709021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09113" y="6161196"/>
            <a:ext cx="2302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시작버튼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방장에게만 활성화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이상인 경우에만 시작 가능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8238" y="6202398"/>
            <a:ext cx="2084487" cy="3670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56394" y="5885826"/>
            <a:ext cx="55819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Controller (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왼쪽부터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음소거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조작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비디오 조작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나가기버튼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채팅창</a:t>
            </a:r>
            <a:r>
              <a:rPr lang="ko-KR" altLang="en-US" sz="1200" dirty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5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5" y="3752965"/>
            <a:ext cx="5977255" cy="2941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5" y="1591372"/>
            <a:ext cx="7989546" cy="38884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220259" y="3475966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도움말 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팝업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29344" y="1314373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초대하기 팝업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9375" y="598119"/>
            <a:ext cx="2535764" cy="550416"/>
            <a:chOff x="265395" y="354114"/>
            <a:chExt cx="2535764" cy="550416"/>
          </a:xfrm>
        </p:grpSpPr>
        <p:sp>
          <p:nvSpPr>
            <p:cNvPr id="10" name="직사각형 9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9581" y="354114"/>
              <a:ext cx="2331578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468" y="471492"/>
              <a:ext cx="209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팝업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>
            <a:endCxn id="10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139543" y="2713013"/>
            <a:ext cx="1611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 검색 기능을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기반으로 한 초대하기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52669" y="2713013"/>
            <a:ext cx="3986874" cy="657204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2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215"/>
          <a:stretch/>
        </p:blipFill>
        <p:spPr>
          <a:xfrm>
            <a:off x="693025" y="1300935"/>
            <a:ext cx="10805950" cy="539666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6" name="직사각형 5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5468" y="471492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시작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endCxn id="6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38255" y="1439148"/>
            <a:ext cx="3115491" cy="520282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8210" y="1431620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시작 시 자신의 직업에 대한 메시지 제공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마피아는 같은 마피아의 아이디도 같이 공지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62072" y="1327673"/>
            <a:ext cx="682457" cy="327752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393587" y="1651277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시작 시 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초대하기 비활성화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7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64" y="1318804"/>
            <a:ext cx="10737073" cy="52621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7" name="직사각형 6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468" y="471492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지목 투표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0" name="직선 연결선 9"/>
          <p:cNvCxnSpPr>
            <a:endCxn id="7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250844" y="5432530"/>
            <a:ext cx="800025" cy="367380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04164" y="5799910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투표 받을 시 투표 수 표시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4052" y="1733061"/>
            <a:ext cx="2620522" cy="194413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94574" y="1749203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클릭을 통해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지목 투표 진해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1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66" y="1486157"/>
            <a:ext cx="10662268" cy="51670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4" name="직사각형 3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468" y="471492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최종 투표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>
            <a:endCxn id="4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351235" y="2169834"/>
            <a:ext cx="5505381" cy="1337543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51235" y="3568000"/>
            <a:ext cx="3776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지목 투표에서 선정된 플레이어의 최후 변론이 끝난 후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죽일지 여부에 따른 최종 투표 팝업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투표 참여 후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팝업창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자동 닫힘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352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16" y="1431804"/>
            <a:ext cx="10287969" cy="50393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31323" y="2066192"/>
            <a:ext cx="3305908" cy="3077307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31323" y="5214900"/>
            <a:ext cx="2842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제거할 플레이어 선택 후 완료 버튼 클릭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9375" y="598119"/>
            <a:ext cx="3634216" cy="550416"/>
            <a:chOff x="265395" y="354114"/>
            <a:chExt cx="3634216" cy="550416"/>
          </a:xfrm>
        </p:grpSpPr>
        <p:sp>
          <p:nvSpPr>
            <p:cNvPr id="5" name="직사각형 4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580" y="354114"/>
              <a:ext cx="3430031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468" y="471492"/>
              <a:ext cx="3151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밤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마피아 화면</a:t>
              </a:r>
              <a:r>
                <a:rPr lang="en-US" altLang="ko-KR" dirty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>
            <a:endCxn id="5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80793" y="4141177"/>
            <a:ext cx="3030415" cy="342900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25646" y="4176346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죽은 사람은 클릭 차단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빨간색 표시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36105" y="4312627"/>
            <a:ext cx="244688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7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discordapp.com/attachments/862947199176802317/87783717231147418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1" y="1578131"/>
            <a:ext cx="11270978" cy="48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89375" y="598119"/>
            <a:ext cx="3634216" cy="550416"/>
            <a:chOff x="265395" y="354114"/>
            <a:chExt cx="3634216" cy="550416"/>
          </a:xfrm>
        </p:grpSpPr>
        <p:sp>
          <p:nvSpPr>
            <p:cNvPr id="4" name="직사각형 3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580" y="354114"/>
              <a:ext cx="3430031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468" y="47149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밤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의사 화면</a:t>
              </a:r>
              <a:r>
                <a:rPr lang="en-US" altLang="ko-KR" dirty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>
            <a:endCxn id="4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311162" y="1794693"/>
            <a:ext cx="3549162" cy="3586199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11162" y="5431486"/>
            <a:ext cx="3776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마피아로부터 보호할 플레이어 선택 후 완료 버튼 클릭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33901" y="4220307"/>
            <a:ext cx="3103684" cy="496834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05485" y="4255476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죽은 사람은 클릭 차단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빨간색 표시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237892" y="4312627"/>
            <a:ext cx="296009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2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65" y="1483285"/>
            <a:ext cx="9350470" cy="461878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89375" y="598119"/>
            <a:ext cx="2512381" cy="550416"/>
            <a:chOff x="265395" y="354114"/>
            <a:chExt cx="2512381" cy="550416"/>
          </a:xfrm>
        </p:grpSpPr>
        <p:sp>
          <p:nvSpPr>
            <p:cNvPr id="5" name="직사각형 4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581" y="354114"/>
              <a:ext cx="2308195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468" y="471492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웰컴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페이지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>
            <a:endCxn id="5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9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discordapp.com/attachments/862947199176802317/877838256148979752/police_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87" y="1309623"/>
            <a:ext cx="11314226" cy="53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89375" y="598119"/>
            <a:ext cx="3634216" cy="550416"/>
            <a:chOff x="265395" y="354114"/>
            <a:chExt cx="3634216" cy="550416"/>
          </a:xfrm>
        </p:grpSpPr>
        <p:sp>
          <p:nvSpPr>
            <p:cNvPr id="4" name="직사각형 3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580" y="354114"/>
              <a:ext cx="3430031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468" y="47149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밤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경찰 화면</a:t>
              </a:r>
              <a:r>
                <a:rPr lang="en-US" altLang="ko-KR" dirty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" name="직선 연결선 6"/>
          <p:cNvCxnSpPr>
            <a:endCxn id="4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214446" y="2023292"/>
            <a:ext cx="3610707" cy="3788422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25153" y="5256736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직업을 확인하고 싶은 플레이어 선택 후 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 버튼 클릭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42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" y="1362629"/>
            <a:ext cx="10787773" cy="52476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89375" y="598119"/>
            <a:ext cx="3634216" cy="550416"/>
            <a:chOff x="265395" y="354114"/>
            <a:chExt cx="3634216" cy="550416"/>
          </a:xfrm>
        </p:grpSpPr>
        <p:sp>
          <p:nvSpPr>
            <p:cNvPr id="5" name="직사각형 4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580" y="354114"/>
              <a:ext cx="3430031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468" y="471492"/>
              <a:ext cx="2786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사망자 확인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>
            <a:endCxn id="5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806042" y="1704703"/>
            <a:ext cx="2552114" cy="1403000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46084" y="1243038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투표 혹은 마피아에 의해 사망한 사람은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위에 죽은 표시 </a:t>
            </a:r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마스킹이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됨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0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4" y="1518708"/>
            <a:ext cx="9908673" cy="482531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6" name="직사각형 5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5468" y="471492"/>
              <a:ext cx="2534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웰컴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endCxn id="6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276011" y="3564996"/>
            <a:ext cx="627018" cy="373455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276011" y="3938451"/>
            <a:ext cx="22028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중복 확인 후 가입 가능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2240" y="345662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 항목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190678" y="2767121"/>
            <a:ext cx="489375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90678" y="3759956"/>
            <a:ext cx="489375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190678" y="4082935"/>
            <a:ext cx="489375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190678" y="4423594"/>
            <a:ext cx="489375" cy="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3190678" y="2767121"/>
            <a:ext cx="0" cy="1656000"/>
          </a:xfrm>
          <a:prstGeom prst="line">
            <a:avLst/>
          </a:prstGeom>
          <a:ln w="28575">
            <a:solidFill>
              <a:srgbClr val="FF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03029" y="4766266"/>
            <a:ext cx="627018" cy="373455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03029" y="5139721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 항목 작성 및 아이디 중복 확인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이후 가입하기 버튼 활성화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6" y="1512355"/>
            <a:ext cx="9938349" cy="484215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6" name="직사각형 5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5468" y="471492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웰컴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endCxn id="6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956817" y="3455177"/>
            <a:ext cx="627018" cy="373455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56817" y="3828632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작성 후 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버튼 활성화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3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2" y="1483660"/>
            <a:ext cx="10066137" cy="474947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89375" y="598119"/>
            <a:ext cx="2512381" cy="550416"/>
            <a:chOff x="265395" y="354114"/>
            <a:chExt cx="2512381" cy="550416"/>
          </a:xfrm>
        </p:grpSpPr>
        <p:sp>
          <p:nvSpPr>
            <p:cNvPr id="11" name="직사각형 10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9581" y="354114"/>
              <a:ext cx="2308195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468" y="471492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페이지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4" name="직선 연결선 13"/>
          <p:cNvCxnSpPr>
            <a:endCxn id="11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970353" y="1939835"/>
            <a:ext cx="845688" cy="406164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547" y="1932075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게임선택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92571" y="2345999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새로고침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08786" y="1495860"/>
            <a:ext cx="371070" cy="362691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200238" y="1231666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66788" y="1502263"/>
            <a:ext cx="319075" cy="36848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960863" y="1647880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32200" y="3747606"/>
            <a:ext cx="2114966" cy="1640822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347166" y="3747606"/>
            <a:ext cx="2114966" cy="1640822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45117" y="5402450"/>
            <a:ext cx="1069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마피아게임</a:t>
            </a:r>
            <a:r>
              <a:rPr lang="ko-KR" altLang="en-US" sz="1200" dirty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47166" y="5402450"/>
            <a:ext cx="922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화상회의방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34146" y="1952897"/>
            <a:ext cx="845688" cy="35922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34146" y="2318575"/>
            <a:ext cx="845688" cy="35922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29288" y="2701467"/>
            <a:ext cx="845688" cy="35922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29288" y="3073676"/>
            <a:ext cx="845688" cy="35922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29288" y="3445885"/>
            <a:ext cx="845688" cy="359228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6144" y="234599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생성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547" y="2699182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8696" y="3073676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8547" y="3470607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개인설정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03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4" y="1553582"/>
            <a:ext cx="10050992" cy="469046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89375" y="598119"/>
            <a:ext cx="3001756" cy="550416"/>
            <a:chOff x="265395" y="354114"/>
            <a:chExt cx="3001756" cy="550416"/>
          </a:xfrm>
        </p:grpSpPr>
        <p:sp>
          <p:nvSpPr>
            <p:cNvPr id="10" name="직사각형 9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9581" y="354114"/>
              <a:ext cx="27975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468" y="471492"/>
              <a:ext cx="2534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err="1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게임선택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>
            <a:endCxn id="10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70148" y="2933503"/>
            <a:ext cx="4377018" cy="1266205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35827" y="4276858"/>
            <a:ext cx="1611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종류별로 분류하여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페이지에서 확인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06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71" y="1536274"/>
            <a:ext cx="10477459" cy="49061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89375" y="598119"/>
            <a:ext cx="3095956" cy="550416"/>
            <a:chOff x="265395" y="354114"/>
            <a:chExt cx="3095956" cy="550416"/>
          </a:xfrm>
        </p:grpSpPr>
        <p:sp>
          <p:nvSpPr>
            <p:cNvPr id="5" name="직사각형 4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581" y="354114"/>
              <a:ext cx="28917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468" y="471492"/>
              <a:ext cx="2755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err="1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방생성하기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>
            <a:endCxn id="5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370742" y="3229595"/>
            <a:ext cx="1618578" cy="401879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30365" y="3716083"/>
            <a:ext cx="1146138" cy="277006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825868" y="4771013"/>
            <a:ext cx="845688" cy="406164"/>
          </a:xfrm>
          <a:prstGeom prst="rect">
            <a:avLst/>
          </a:prstGeom>
          <a:noFill/>
          <a:ln w="28575">
            <a:solidFill>
              <a:srgbClr val="FF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4020" y="5193124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이름 작성 후 활성화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9320" y="3212885"/>
            <a:ext cx="1707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종류에 따라 방 생성</a:t>
            </a:r>
            <a:endParaRPr lang="en-US" altLang="ko-KR" sz="1200" dirty="0" smtClean="0">
              <a:solidFill>
                <a:srgbClr val="FF1E5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 설정은 화상회의</a:t>
            </a:r>
            <a:r>
              <a:rPr lang="en-US" altLang="ko-KR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76503" y="3736776"/>
            <a:ext cx="2497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비밀방</a:t>
            </a:r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설정 체크 시 비밀번호 작성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1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8" y="1468978"/>
            <a:ext cx="10676965" cy="497146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91707" y="2604155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테마 설정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91707" y="3047406"/>
            <a:ext cx="1168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글씨 크기 설정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91707" y="3457616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1E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초대받기 설정</a:t>
            </a:r>
            <a:endParaRPr lang="ko-KR" altLang="en-US" sz="1200" dirty="0">
              <a:solidFill>
                <a:srgbClr val="FF1E56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9375" y="598119"/>
            <a:ext cx="3095956" cy="550416"/>
            <a:chOff x="265395" y="354114"/>
            <a:chExt cx="3095956" cy="550416"/>
          </a:xfrm>
        </p:grpSpPr>
        <p:sp>
          <p:nvSpPr>
            <p:cNvPr id="14" name="직사각형 13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9581" y="354114"/>
              <a:ext cx="289177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5468" y="471492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개인 설정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7" name="직선 연결선 16"/>
          <p:cNvCxnSpPr>
            <a:endCxn id="14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7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41" y="1299493"/>
            <a:ext cx="7643274" cy="36160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07" y="2068004"/>
            <a:ext cx="7674478" cy="3646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77" y="3112869"/>
            <a:ext cx="7437023" cy="353769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9375" y="598119"/>
            <a:ext cx="3421366" cy="550416"/>
            <a:chOff x="265395" y="354114"/>
            <a:chExt cx="3421366" cy="550416"/>
          </a:xfrm>
        </p:grpSpPr>
        <p:sp>
          <p:nvSpPr>
            <p:cNvPr id="7" name="직사각형 6"/>
            <p:cNvSpPr/>
            <p:nvPr/>
          </p:nvSpPr>
          <p:spPr>
            <a:xfrm>
              <a:off x="265395" y="354114"/>
              <a:ext cx="2512381" cy="550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9581" y="354114"/>
              <a:ext cx="3217180" cy="5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468" y="471492"/>
              <a:ext cx="3081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페이지 </a:t>
              </a:r>
              <a:r>
                <a:rPr lang="en-US" altLang="ko-KR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dirty="0" smtClean="0">
                  <a:solidFill>
                    <a:schemeClr val="tx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테마 설정 예시</a:t>
              </a:r>
              <a:endParaRPr lang="ko-KR" altLang="en-US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0" name="직선 연결선 9"/>
          <p:cNvCxnSpPr>
            <a:endCxn id="7" idx="1"/>
          </p:cNvCxnSpPr>
          <p:nvPr/>
        </p:nvCxnSpPr>
        <p:spPr>
          <a:xfrm>
            <a:off x="0" y="873327"/>
            <a:ext cx="4893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4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1">
      <a:dk1>
        <a:srgbClr val="171717"/>
      </a:dk1>
      <a:lt1>
        <a:sysClr val="window" lastClr="FFFFFF"/>
      </a:lt1>
      <a:dk2>
        <a:srgbClr val="444444"/>
      </a:dk2>
      <a:lt2>
        <a:srgbClr val="EDEDED"/>
      </a:lt2>
      <a:accent1>
        <a:srgbClr val="FF1E56"/>
      </a:accent1>
      <a:accent2>
        <a:srgbClr val="DA0037"/>
      </a:accent2>
      <a:accent3>
        <a:srgbClr val="323232"/>
      </a:accent3>
      <a:accent4>
        <a:srgbClr val="FFAC41"/>
      </a:accent4>
      <a:accent5>
        <a:srgbClr val="04009A"/>
      </a:accent5>
      <a:accent6>
        <a:srgbClr val="3EDBF0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339</Words>
  <Application>Microsoft Office PowerPoint</Application>
  <PresentationFormat>와이드스크린</PresentationFormat>
  <Paragraphs>87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나눔스퀘어_ac</vt:lpstr>
      <vt:lpstr>나눔스퀘어_ac Bold</vt:lpstr>
      <vt:lpstr>맑은 고딕</vt:lpstr>
      <vt:lpstr>배달의민족 도현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24</cp:revision>
  <dcterms:created xsi:type="dcterms:W3CDTF">2021-08-19T11:37:44Z</dcterms:created>
  <dcterms:modified xsi:type="dcterms:W3CDTF">2021-08-19T16:49:12Z</dcterms:modified>
</cp:coreProperties>
</file>